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5b862b1c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5b862b1c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d3196b3803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d3196b3803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c957661e0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c957661e0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d9f2f278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cd9f2f278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überschrift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Beschriftung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Beschriftung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de-DE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Das Jugendprojekt 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Font typeface="Arial"/>
              <a:buNone/>
            </a:pPr>
            <a:r>
              <a:rPr lang="de-DE" sz="4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Elternabend Schulhaus </a:t>
            </a:r>
            <a:r>
              <a:rPr lang="de-DE" sz="4000">
                <a:latin typeface="Arial"/>
                <a:ea typeface="Arial"/>
                <a:cs typeface="Arial"/>
                <a:sym typeface="Arial"/>
              </a:rPr>
              <a:t>Eichi</a:t>
            </a:r>
            <a:endParaRPr sz="40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3" descr="lift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5623" y="2317800"/>
            <a:ext cx="1602425" cy="9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8375" y="33777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0600" y="1289000"/>
            <a:ext cx="4303425" cy="5431176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2"/>
          <p:cNvSpPr txBox="1"/>
          <p:nvPr/>
        </p:nvSpPr>
        <p:spPr>
          <a:xfrm>
            <a:off x="1316000" y="394750"/>
            <a:ext cx="44568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latin typeface="Calibri"/>
                <a:ea typeface="Calibri"/>
                <a:cs typeface="Calibri"/>
                <a:sym typeface="Calibri"/>
              </a:rPr>
              <a:t>Teilnehmende Firmen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2"/>
          <p:cNvSpPr txBox="1"/>
          <p:nvPr/>
        </p:nvSpPr>
        <p:spPr>
          <a:xfrm>
            <a:off x="6950025" y="207900"/>
            <a:ext cx="2064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Google Shape;15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2763" y="26890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>
            <a:spLocks noGrp="1"/>
          </p:cNvSpPr>
          <p:nvPr>
            <p:ph type="ctrTitle"/>
          </p:nvPr>
        </p:nvSpPr>
        <p:spPr>
          <a:xfrm>
            <a:off x="685800" y="54598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Rückmeldung WAP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3" descr="Bildschirmfoto 2013-03-21 um 15.44.16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0600" y="1683137"/>
            <a:ext cx="7307839" cy="5135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2763" y="538038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4"/>
          <p:cNvSpPr txBox="1">
            <a:spLocks noGrp="1"/>
          </p:cNvSpPr>
          <p:nvPr>
            <p:ph type="ctrTitle"/>
          </p:nvPr>
        </p:nvSpPr>
        <p:spPr>
          <a:xfrm>
            <a:off x="685800" y="54598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Beurteilung am Ende des Arbeitseinsatzes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5" name="Google Shape;16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9719" y="344808"/>
            <a:ext cx="1948981" cy="13883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2850" y="1911400"/>
            <a:ext cx="5056925" cy="4800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5"/>
          <p:cNvSpPr txBox="1">
            <a:spLocks noGrp="1"/>
          </p:cNvSpPr>
          <p:nvPr>
            <p:ph type="ctrTitle"/>
          </p:nvPr>
        </p:nvSpPr>
        <p:spPr>
          <a:xfrm>
            <a:off x="685800" y="236375"/>
            <a:ext cx="77724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>
                <a:latin typeface="Arial"/>
                <a:ea typeface="Arial"/>
                <a:cs typeface="Arial"/>
                <a:sym typeface="Arial"/>
              </a:rPr>
              <a:t>LIFT-DIPLOM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2" name="Google Shape;172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7657" y="359883"/>
            <a:ext cx="2085975" cy="148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5800" y="1505050"/>
            <a:ext cx="4330176" cy="5240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6"/>
          <p:cNvSpPr txBox="1">
            <a:spLocks noGrp="1"/>
          </p:cNvSpPr>
          <p:nvPr>
            <p:ph type="ctrTitle"/>
          </p:nvPr>
        </p:nvSpPr>
        <p:spPr>
          <a:xfrm>
            <a:off x="685800" y="54598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bringt das </a:t>
            </a:r>
            <a:b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den Jugendlichen?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26"/>
          <p:cNvSpPr txBox="1">
            <a:spLocks noGrp="1"/>
          </p:cNvSpPr>
          <p:nvPr>
            <p:ph type="subTitle" idx="1"/>
          </p:nvPr>
        </p:nvSpPr>
        <p:spPr>
          <a:xfrm>
            <a:off x="830950" y="2037700"/>
            <a:ext cx="8236800" cy="39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Erfahrung in der Arbeitswelt sammeln</a:t>
            </a:r>
            <a:endParaRPr/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Umgang mit Erwachsenen üben</a:t>
            </a:r>
            <a:endParaRPr/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Selbstvertrauen steigern</a:t>
            </a: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Durchhaltewillen stärken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Gute 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Arbeitsbestätigung: Beilage für Bewerbungen </a:t>
            </a:r>
            <a:endParaRPr/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Taschengeld verdienen (CHF 5.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00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/Stunde)</a:t>
            </a: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LIFT-Diplom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26"/>
          <p:cNvSpPr/>
          <p:nvPr/>
        </p:nvSpPr>
        <p:spPr>
          <a:xfrm>
            <a:off x="3899625" y="4893750"/>
            <a:ext cx="369900" cy="396600"/>
          </a:xfrm>
          <a:prstGeom prst="smileyFace">
            <a:avLst>
              <a:gd name="adj" fmla="val 4653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1" name="Google Shape;18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213" y="31692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ctrTitle"/>
          </p:nvPr>
        </p:nvSpPr>
        <p:spPr>
          <a:xfrm>
            <a:off x="685800" y="54598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die E</a:t>
            </a:r>
            <a:r>
              <a:rPr lang="de-DE" sz="3100">
                <a:latin typeface="Arial"/>
                <a:ea typeface="Arial"/>
                <a:cs typeface="Arial"/>
                <a:sym typeface="Arial"/>
              </a:rPr>
              <a:t>rziehungsberechtigten</a:t>
            </a:r>
            <a:r>
              <a:rPr lang="de-DE"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-DE"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3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beitragen können</a:t>
            </a:r>
            <a:endParaRPr sz="3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7"/>
          <p:cNvSpPr txBox="1">
            <a:spLocks noGrp="1"/>
          </p:cNvSpPr>
          <p:nvPr>
            <p:ph type="subTitle" idx="1"/>
          </p:nvPr>
        </p:nvSpPr>
        <p:spPr>
          <a:xfrm>
            <a:off x="830950" y="2037700"/>
            <a:ext cx="7772400" cy="28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Char char="•"/>
            </a:pP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Den Vertrag unterzeichnen</a:t>
            </a:r>
            <a:endParaRPr/>
          </a:p>
          <a:p>
            <a:pPr marL="457200" marR="0" lvl="0" indent="-4572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Char char="•"/>
            </a:pP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Sich für die Erfahrungen der Jugendlichen im LIFT-Projekt interessieren</a:t>
            </a:r>
            <a:endParaRPr/>
          </a:p>
          <a:p>
            <a:pPr marL="457200" marR="0" lvl="0" indent="-4572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Char char="•"/>
            </a:pP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Das Einhalten der Arbeitszeiten kontrollieren</a:t>
            </a:r>
            <a:endParaRPr/>
          </a:p>
          <a:p>
            <a:pPr marL="457200" marR="0" lvl="0" indent="-4572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Char char="•"/>
            </a:pP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Bei Problemen helfen</a:t>
            </a:r>
            <a:endParaRPr/>
          </a:p>
          <a:p>
            <a:pPr marL="457200" marR="0" lvl="0" indent="-45720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Char char="•"/>
            </a:pP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Kontakte mit den Firmen den LIFT-Verantwortlichen überlassen</a:t>
            </a:r>
            <a:endParaRPr/>
          </a:p>
          <a:p>
            <a:pPr marL="285750" marR="0" lvl="0" indent="-107950" algn="l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8" name="Google Shape;18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7375" y="39562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>
            <a:spLocks noGrp="1"/>
          </p:cNvSpPr>
          <p:nvPr>
            <p:ph type="body" idx="1"/>
          </p:nvPr>
        </p:nvSpPr>
        <p:spPr>
          <a:xfrm>
            <a:off x="457200" y="2618776"/>
            <a:ext cx="8229600" cy="17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</a:pPr>
            <a:r>
              <a:rPr lang="de-DE" sz="310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de-DE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Herzlichen Dank für die Aufmerksamkeit!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               Haben Sie noch Fragen?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4" name="Google Shape;19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5775" y="38620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ctrTitle"/>
          </p:nvPr>
        </p:nvSpPr>
        <p:spPr>
          <a:xfrm>
            <a:off x="685800" y="533174"/>
            <a:ext cx="7772400" cy="14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Themen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>
            <a:spLocks noGrp="1"/>
          </p:cNvSpPr>
          <p:nvPr>
            <p:ph type="subTitle" idx="1"/>
          </p:nvPr>
        </p:nvSpPr>
        <p:spPr>
          <a:xfrm>
            <a:off x="830950" y="1646750"/>
            <a:ext cx="8202600" cy="49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8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Infos und Fakten über</a:t>
            </a: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das LIFT-Projekt</a:t>
            </a:r>
            <a:endParaRPr sz="29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Typische LIFT-Schülerinnen und Schüler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</a:t>
            </a:r>
            <a:r>
              <a:rPr lang="de-DE" sz="2900">
                <a:latin typeface="Arial"/>
                <a:ea typeface="Arial"/>
                <a:cs typeface="Arial"/>
                <a:sym typeface="Arial"/>
              </a:rPr>
              <a:t>AP:</a:t>
            </a: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Wochenarbeitspl</a:t>
            </a:r>
            <a:r>
              <a:rPr lang="de-DE" sz="2900">
                <a:latin typeface="Arial"/>
                <a:ea typeface="Arial"/>
                <a:cs typeface="Arial"/>
                <a:sym typeface="Arial"/>
              </a:rPr>
              <a:t>atz</a:t>
            </a: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i</a:t>
            </a:r>
            <a:r>
              <a:rPr lang="de-DE" sz="2900"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Betrieb</a:t>
            </a:r>
            <a:endParaRPr sz="2900"/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Coaching</a:t>
            </a: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in der Schule</a:t>
            </a:r>
            <a:endParaRPr sz="29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Vorstellung Berufswahl-Coach, Job-Coach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Vorstellung Schulsozialarbeit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Zeitplan und Informationen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>
                <a:latin typeface="Arial"/>
                <a:ea typeface="Arial"/>
                <a:cs typeface="Arial"/>
                <a:sym typeface="Arial"/>
              </a:rPr>
              <a:t>Wie unterstützen die Erziehungsberechtigten? </a:t>
            </a:r>
            <a:endParaRPr sz="2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999999"/>
              </a:buClr>
              <a:buSzPts val="2900"/>
              <a:buFont typeface="Arial"/>
              <a:buChar char="•"/>
            </a:pPr>
            <a:r>
              <a:rPr lang="de-DE" sz="2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Fragen</a:t>
            </a:r>
            <a:endParaRPr sz="2900"/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2113" y="21415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ctrTitle"/>
          </p:nvPr>
        </p:nvSpPr>
        <p:spPr>
          <a:xfrm>
            <a:off x="685800" y="998675"/>
            <a:ext cx="7772400" cy="135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>
                <a:latin typeface="Arial"/>
                <a:ea typeface="Arial"/>
                <a:cs typeface="Arial"/>
                <a:sym typeface="Arial"/>
              </a:rPr>
              <a:t>Infos und Fakten über </a:t>
            </a: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LIFT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 txBox="1">
            <a:spLocks noGrp="1"/>
          </p:cNvSpPr>
          <p:nvPr>
            <p:ph type="subTitle" idx="1"/>
          </p:nvPr>
        </p:nvSpPr>
        <p:spPr>
          <a:xfrm>
            <a:off x="754725" y="2101600"/>
            <a:ext cx="8192700" cy="45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Arial"/>
              <a:buChar char="•"/>
            </a:pPr>
            <a:r>
              <a:rPr lang="de-DE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eistungsfähig durch </a:t>
            </a:r>
            <a:r>
              <a:rPr lang="de-DE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ndividuelle </a:t>
            </a:r>
            <a:r>
              <a:rPr lang="de-DE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</a:t>
            </a: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örderung und praktische </a:t>
            </a:r>
            <a:r>
              <a:rPr lang="de-DE" sz="3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ätigkeit</a:t>
            </a:r>
            <a:endParaRPr sz="30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Seit 2006 schweizweit erfolgreich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Finanzierung durch Bund und Kantone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Verbesserung der Chancen für die Lehrstellensuche, weniger Lehrabbrüche</a:t>
            </a:r>
            <a:endParaRPr sz="3000"/>
          </a:p>
          <a:p>
            <a:pPr marL="457200" marR="0" lvl="0" indent="-4445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353</a:t>
            </a:r>
            <a:r>
              <a:rPr lang="de-DE" sz="3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Schulen in der Schweiz, u.a. Rümlang, Bülach, Glattfelden, Opfikon-Glattbrugg</a:t>
            </a:r>
            <a:r>
              <a:rPr lang="de-DE" sz="3000">
                <a:latin typeface="Arial"/>
                <a:ea typeface="Arial"/>
                <a:cs typeface="Arial"/>
                <a:sym typeface="Arial"/>
              </a:rPr>
              <a:t>, Stadel </a:t>
            </a:r>
            <a:endParaRPr sz="3000"/>
          </a:p>
        </p:txBody>
      </p:sp>
      <p:pic>
        <p:nvPicPr>
          <p:cNvPr id="101" name="Google Shape;10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763" y="27015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685800" y="931983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2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Typische LIFT Schüler</a:t>
            </a:r>
            <a:r>
              <a:rPr lang="de-DE" sz="2500">
                <a:latin typeface="Arial"/>
                <a:ea typeface="Arial"/>
                <a:cs typeface="Arial"/>
                <a:sym typeface="Arial"/>
              </a:rPr>
              <a:t>innen und Schüler</a:t>
            </a:r>
            <a:endParaRPr sz="3700"/>
          </a:p>
        </p:txBody>
      </p:sp>
      <p:sp>
        <p:nvSpPr>
          <p:cNvPr id="107" name="Google Shape;107;p16"/>
          <p:cNvSpPr txBox="1">
            <a:spLocks noGrp="1"/>
          </p:cNvSpPr>
          <p:nvPr>
            <p:ph type="subTitle" idx="1"/>
          </p:nvPr>
        </p:nvSpPr>
        <p:spPr>
          <a:xfrm>
            <a:off x="685800" y="2305400"/>
            <a:ext cx="7772400" cy="40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❖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b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rauchen für die Lehrstellensuche mehr Zeit und Unterstützung</a:t>
            </a: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❖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sind eher introvertiert/scheu 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de-DE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und</a:t>
            </a:r>
            <a:endParaRPr sz="32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sind motiviert, regelmässig in der Freizeit in einem Betrieb zu arbeiten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und bereit, die eigenen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Kompetenzen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zu verbessern</a:t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754725" y="4470950"/>
            <a:ext cx="911700" cy="4095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9FC5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6038" y="30132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>
            <a:spLocks noGrp="1"/>
          </p:cNvSpPr>
          <p:nvPr>
            <p:ph type="ctrTitle"/>
          </p:nvPr>
        </p:nvSpPr>
        <p:spPr>
          <a:xfrm>
            <a:off x="685800" y="98610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>
                <a:latin typeface="Arial"/>
                <a:ea typeface="Arial"/>
                <a:cs typeface="Arial"/>
                <a:sym typeface="Arial"/>
              </a:rPr>
              <a:t>Was ist ein WAP?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7"/>
          <p:cNvSpPr txBox="1">
            <a:spLocks noGrp="1"/>
          </p:cNvSpPr>
          <p:nvPr>
            <p:ph type="subTitle" idx="1"/>
          </p:nvPr>
        </p:nvSpPr>
        <p:spPr>
          <a:xfrm>
            <a:off x="830950" y="2477825"/>
            <a:ext cx="7772400" cy="3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1" i="1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WAP</a:t>
            </a:r>
            <a:r>
              <a:rPr lang="de-DE" b="1" i="1">
                <a:latin typeface="Arial"/>
                <a:ea typeface="Arial"/>
                <a:cs typeface="Arial"/>
                <a:sym typeface="Arial"/>
              </a:rPr>
              <a:t> =</a:t>
            </a:r>
            <a:r>
              <a:rPr lang="de-DE" sz="3200" b="1" i="1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Wochenarbeitsplatz</a:t>
            </a:r>
            <a:b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Wöchentliche Kurzeinsätze während ca. drei Monaten für 2-3 S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tunden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am Mittwochnachmittag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Vorbereitung und Begleitung durch </a:t>
            </a:r>
            <a:r>
              <a:rPr lang="de-DE" sz="3200" b="1" i="1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Coaching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 in der Schule</a:t>
            </a: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7363" y="33250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>
            <a:spLocks noGrp="1"/>
          </p:cNvSpPr>
          <p:nvPr>
            <p:ph type="ctrTitle"/>
          </p:nvPr>
        </p:nvSpPr>
        <p:spPr>
          <a:xfrm>
            <a:off x="685800" y="571133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>
                <a:latin typeface="Arial"/>
                <a:ea typeface="Arial"/>
                <a:cs typeface="Arial"/>
                <a:sym typeface="Arial"/>
              </a:rPr>
              <a:t>Coaching</a:t>
            </a: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der Schule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8"/>
          <p:cNvSpPr txBox="1">
            <a:spLocks noGrp="1"/>
          </p:cNvSpPr>
          <p:nvPr>
            <p:ph type="subTitle" idx="1"/>
          </p:nvPr>
        </p:nvSpPr>
        <p:spPr>
          <a:xfrm>
            <a:off x="830944" y="2062839"/>
            <a:ext cx="7627256" cy="2803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Vorbereitung auf die Arbeit im Betrieb</a:t>
            </a:r>
            <a:endParaRPr/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T</a:t>
            </a: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elefonieren/Vorstellen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Gegenseitiger Austausch der Jugendlichen während der </a:t>
            </a:r>
            <a:r>
              <a:rPr lang="de-DE">
                <a:latin typeface="Arial"/>
                <a:ea typeface="Arial"/>
                <a:cs typeface="Arial"/>
                <a:sym typeface="Arial"/>
              </a:rPr>
              <a:t>Arbeit</a:t>
            </a:r>
            <a:endParaRPr/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Umgang mit Problemen am WAP</a:t>
            </a:r>
            <a:endParaRPr sz="3200" b="0" i="0" u="none" strike="noStrike" cap="none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Vorstellungsgespräche üben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Char char="•"/>
            </a:pPr>
            <a:r>
              <a:rPr lang="de-DE">
                <a:latin typeface="Arial"/>
                <a:ea typeface="Arial"/>
                <a:cs typeface="Arial"/>
                <a:sym typeface="Arial"/>
              </a:rPr>
              <a:t>Suchen von Schnupperstellen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8400" y="42087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ctrTitle"/>
          </p:nvPr>
        </p:nvSpPr>
        <p:spPr>
          <a:xfrm>
            <a:off x="685800" y="599325"/>
            <a:ext cx="7772400" cy="14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/>
              <a:t>Berufswahl-Coach / Job-Coach</a:t>
            </a:r>
            <a:endParaRPr sz="3200"/>
          </a:p>
        </p:txBody>
      </p:sp>
      <p:sp>
        <p:nvSpPr>
          <p:cNvPr id="129" name="Google Shape;129;p19"/>
          <p:cNvSpPr txBox="1">
            <a:spLocks noGrp="1"/>
          </p:cNvSpPr>
          <p:nvPr>
            <p:ph type="subTitle" idx="1"/>
          </p:nvPr>
        </p:nvSpPr>
        <p:spPr>
          <a:xfrm>
            <a:off x="797425" y="2552700"/>
            <a:ext cx="6400800" cy="1752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3000"/>
          </a:p>
        </p:txBody>
      </p:sp>
      <p:sp>
        <p:nvSpPr>
          <p:cNvPr id="130" name="Google Shape;130;p19"/>
          <p:cNvSpPr txBox="1">
            <a:spLocks noGrp="1"/>
          </p:cNvSpPr>
          <p:nvPr>
            <p:ph type="subTitle" idx="1"/>
          </p:nvPr>
        </p:nvSpPr>
        <p:spPr>
          <a:xfrm>
            <a:off x="758400" y="2069325"/>
            <a:ext cx="7627200" cy="44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445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Vorstellung Linda Zoller 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Arial"/>
              <a:ea typeface="Arial"/>
              <a:cs typeface="Arial"/>
              <a:sym typeface="Arial"/>
            </a:endParaRPr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Tätigkeiten an der Sekundarschule Eichi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Auftrag als Berufswahl-Coach und Job- Coach</a:t>
            </a:r>
            <a:endParaRPr sz="30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5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4450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000"/>
              <a:buFont typeface="Arial"/>
              <a:buChar char="•"/>
            </a:pPr>
            <a:r>
              <a:rPr lang="de-DE" sz="3000">
                <a:latin typeface="Arial"/>
                <a:ea typeface="Arial"/>
                <a:cs typeface="Arial"/>
                <a:sym typeface="Arial"/>
              </a:rPr>
              <a:t>Unterstützung im LIFT-Projekt und den Übergang in die Berufswahl</a:t>
            </a:r>
            <a:endParaRPr sz="3000"/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788" y="33252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/>
        </p:nvSpPr>
        <p:spPr>
          <a:xfrm>
            <a:off x="727500" y="731700"/>
            <a:ext cx="7689000" cy="564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-DE" sz="3200">
                <a:solidFill>
                  <a:schemeClr val="dk1"/>
                </a:solidFill>
              </a:rPr>
              <a:t>Schulsozialarbeit </a:t>
            </a:r>
            <a:endParaRPr sz="32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Char char="●"/>
            </a:pPr>
            <a:r>
              <a:rPr lang="de-DE" sz="2800">
                <a:solidFill>
                  <a:srgbClr val="999999"/>
                </a:solidFill>
              </a:rPr>
              <a:t>Vorstellung Devon Martin</a:t>
            </a:r>
            <a:endParaRPr sz="2800">
              <a:solidFill>
                <a:srgbClr val="BFBFBF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Char char="●"/>
            </a:pPr>
            <a:r>
              <a:rPr lang="de-DE" sz="2800">
                <a:solidFill>
                  <a:srgbClr val="999999"/>
                </a:solidFill>
              </a:rPr>
              <a:t>Prozessbegleitung</a:t>
            </a:r>
            <a:endParaRPr sz="2800">
              <a:solidFill>
                <a:srgbClr val="999999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Char char="●"/>
            </a:pPr>
            <a:r>
              <a:rPr lang="de-DE" sz="2800">
                <a:solidFill>
                  <a:srgbClr val="999999"/>
                </a:solidFill>
              </a:rPr>
              <a:t>Zu Beginn die Gruppe Kennenlernen</a:t>
            </a:r>
            <a:endParaRPr sz="2800">
              <a:solidFill>
                <a:srgbClr val="999999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Char char="●"/>
            </a:pPr>
            <a:r>
              <a:rPr lang="de-DE" sz="2800">
                <a:solidFill>
                  <a:srgbClr val="999999"/>
                </a:solidFill>
              </a:rPr>
              <a:t>Nach dem Arbeitseinsatz Unterstützung im Coaching beim Thema Stärken und Schwächen </a:t>
            </a:r>
            <a:endParaRPr sz="2800">
              <a:solidFill>
                <a:srgbClr val="999999"/>
              </a:solidFill>
            </a:endParaRPr>
          </a:p>
          <a:p>
            <a:pPr marL="45720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Char char="●"/>
            </a:pPr>
            <a:r>
              <a:rPr lang="de-DE" sz="2800">
                <a:solidFill>
                  <a:srgbClr val="999999"/>
                </a:solidFill>
              </a:rPr>
              <a:t>Generell Ansprechpartner bei sozialen Themen, die eine professionelle Unterstützung brauchen. </a:t>
            </a:r>
            <a:endParaRPr sz="2800">
              <a:solidFill>
                <a:srgbClr val="999999"/>
              </a:solidFill>
            </a:endParaRPr>
          </a:p>
        </p:txBody>
      </p:sp>
      <p:pic>
        <p:nvPicPr>
          <p:cNvPr id="137" name="Google Shape;13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06013" y="249375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>
            <a:spLocks noGrp="1"/>
          </p:cNvSpPr>
          <p:nvPr>
            <p:ph type="ctrTitle"/>
          </p:nvPr>
        </p:nvSpPr>
        <p:spPr>
          <a:xfrm>
            <a:off x="527550" y="268900"/>
            <a:ext cx="7930500" cy="13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de-DE" sz="3200"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de-DE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Zeitplan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1"/>
          <p:cNvSpPr txBox="1">
            <a:spLocks noGrp="1"/>
          </p:cNvSpPr>
          <p:nvPr>
            <p:ph type="subTitle" idx="1"/>
          </p:nvPr>
        </p:nvSpPr>
        <p:spPr>
          <a:xfrm>
            <a:off x="371525" y="1616800"/>
            <a:ext cx="8895900" cy="504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 b="1">
                <a:latin typeface="Arial"/>
                <a:ea typeface="Arial"/>
                <a:cs typeface="Arial"/>
                <a:sym typeface="Arial"/>
              </a:rPr>
              <a:t>17. April 2024</a:t>
            </a:r>
            <a:r>
              <a:rPr lang="de-DE"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2800">
                <a:latin typeface="Arial"/>
                <a:ea typeface="Arial"/>
                <a:cs typeface="Arial"/>
                <a:sym typeface="Arial"/>
              </a:rPr>
              <a:t>Kennenlern-Grillplausch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latin typeface="Arial"/>
                <a:ea typeface="Arial"/>
                <a:cs typeface="Arial"/>
                <a:sym typeface="Arial"/>
              </a:rPr>
              <a:t>Treffpunkt: 12:00 Uhr, Schulhaus Eichi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de-DE" sz="2800" b="1">
                <a:latin typeface="Arial"/>
                <a:ea typeface="Arial"/>
                <a:cs typeface="Arial"/>
                <a:sym typeface="Arial"/>
              </a:rPr>
              <a:t>24. April 2024: </a:t>
            </a:r>
            <a:r>
              <a:rPr lang="de-DE" sz="2800">
                <a:latin typeface="Arial"/>
                <a:ea typeface="Arial"/>
                <a:cs typeface="Arial"/>
                <a:sym typeface="Arial"/>
              </a:rPr>
              <a:t>Kennenlernen der Berufe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de-DE" sz="2800">
                <a:latin typeface="Arial"/>
                <a:ea typeface="Arial"/>
                <a:cs typeface="Arial"/>
                <a:sym typeface="Arial"/>
              </a:rPr>
              <a:t>Treffpunkt: 12:00 Uhr, Schulhaus Eichi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de-DE" sz="2800" b="1">
                <a:latin typeface="Arial"/>
                <a:ea typeface="Arial"/>
                <a:cs typeface="Arial"/>
                <a:sym typeface="Arial"/>
              </a:rPr>
              <a:t>Juni 2024</a:t>
            </a:r>
            <a:r>
              <a:rPr lang="de-DE" sz="2800"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2800" b="1">
                <a:latin typeface="Arial"/>
                <a:ea typeface="Arial"/>
                <a:cs typeface="Arial"/>
                <a:sym typeface="Arial"/>
              </a:rPr>
              <a:t>Start Arbeitsplatz (10x) </a:t>
            </a:r>
            <a:endParaRPr sz="2800" b="1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500" b="1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de-DE" sz="2800" b="1">
                <a:latin typeface="Arial"/>
                <a:ea typeface="Arial"/>
                <a:cs typeface="Arial"/>
                <a:sym typeface="Arial"/>
              </a:rPr>
              <a:t>ab Oktober 2024</a:t>
            </a:r>
            <a:r>
              <a:rPr lang="de-DE" sz="2800">
                <a:latin typeface="Arial"/>
                <a:ea typeface="Arial"/>
                <a:cs typeface="Arial"/>
                <a:sym typeface="Arial"/>
              </a:rPr>
              <a:t>: Coaching, Bewerbungs-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de-DE" sz="2800">
                <a:latin typeface="Arial"/>
                <a:ea typeface="Arial"/>
                <a:cs typeface="Arial"/>
                <a:sym typeface="Arial"/>
              </a:rPr>
              <a:t>prozess/Schnupperstellen suchen  </a:t>
            </a:r>
            <a:endParaRPr sz="2800"/>
          </a:p>
        </p:txBody>
      </p:sp>
      <p:pic>
        <p:nvPicPr>
          <p:cNvPr id="144" name="Google Shape;14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52763" y="268900"/>
            <a:ext cx="2085975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Bildschirmpräsentation (4:3)</PresentationFormat>
  <Paragraphs>83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Office-Design</vt:lpstr>
      <vt:lpstr> Das Jugendprojekt </vt:lpstr>
      <vt:lpstr>Themen</vt:lpstr>
      <vt:lpstr>Infos und Fakten über LIFT</vt:lpstr>
      <vt:lpstr> Typische LIFT Schülerinnen und Schüler</vt:lpstr>
      <vt:lpstr>Was ist ein WAP?</vt:lpstr>
      <vt:lpstr>Coaching in der Schule</vt:lpstr>
      <vt:lpstr>Berufswahl-Coach / Job-Coach</vt:lpstr>
      <vt:lpstr>PowerPoint-Präsentation</vt:lpstr>
      <vt:lpstr>   Zeitplan</vt:lpstr>
      <vt:lpstr>PowerPoint-Präsentation</vt:lpstr>
      <vt:lpstr>Rückmeldung WAP</vt:lpstr>
      <vt:lpstr>Beurteilung am Ende des Arbeitseinsatzes</vt:lpstr>
      <vt:lpstr>LIFT-DIPLOM</vt:lpstr>
      <vt:lpstr>Was bringt das  den Jugendlichen?</vt:lpstr>
      <vt:lpstr>Was die Erziehungsberechtigten  beitragen können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Das Jugendprojekt </dc:title>
  <dc:creator>Mela Frey</dc:creator>
  <cp:lastModifiedBy>Manuela Frey</cp:lastModifiedBy>
  <cp:revision>1</cp:revision>
  <dcterms:modified xsi:type="dcterms:W3CDTF">2024-03-14T09:18:19Z</dcterms:modified>
</cp:coreProperties>
</file>